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314" r:id="rId5"/>
  </p:sldIdLst>
  <p:sldSz cx="9144000" cy="5143500" type="screen16x9"/>
  <p:notesSz cx="6858000" cy="9144000"/>
  <p:custDataLst>
    <p:tags r:id="rId7"/>
  </p:custDataLst>
  <p:defaultTextStyle>
    <a:defPPr>
      <a:defRPr lang="en-US"/>
    </a:defPPr>
    <a:lvl1pPr marL="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19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vaMed Template - Widescreen" id="{A4842B7B-6895-45EB-AEAD-0B1F1037C5B9}">
          <p14:sldIdLst>
            <p14:sldId id="3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18" autoAdjust="0"/>
    <p:restoredTop sz="94660"/>
  </p:normalViewPr>
  <p:slideViewPr>
    <p:cSldViewPr>
      <p:cViewPr varScale="1">
        <p:scale>
          <a:sx n="144" d="100"/>
          <a:sy n="144" d="100"/>
        </p:scale>
        <p:origin x="34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mpert, Ethan" userId="eee57c4e-2dd3-41a8-ab02-bdd0128d49b9" providerId="ADAL" clId="{72E89CC1-2FF3-4294-B25A-639E19D65252}"/>
    <pc:docChg chg="custSel modSld">
      <pc:chgData name="Gumpert, Ethan" userId="eee57c4e-2dd3-41a8-ab02-bdd0128d49b9" providerId="ADAL" clId="{72E89CC1-2FF3-4294-B25A-639E19D65252}" dt="2020-06-26T17:20:08.651" v="75" actId="20577"/>
      <pc:docMkLst>
        <pc:docMk/>
      </pc:docMkLst>
      <pc:sldChg chg="modSp">
        <pc:chgData name="Gumpert, Ethan" userId="eee57c4e-2dd3-41a8-ab02-bdd0128d49b9" providerId="ADAL" clId="{72E89CC1-2FF3-4294-B25A-639E19D65252}" dt="2020-06-26T17:20:08.651" v="75" actId="20577"/>
        <pc:sldMkLst>
          <pc:docMk/>
          <pc:sldMk cId="2288339548" sldId="273"/>
        </pc:sldMkLst>
        <pc:spChg chg="mod">
          <ac:chgData name="Gumpert, Ethan" userId="eee57c4e-2dd3-41a8-ab02-bdd0128d49b9" providerId="ADAL" clId="{72E89CC1-2FF3-4294-B25A-639E19D65252}" dt="2020-06-26T17:20:08.651" v="75" actId="20577"/>
          <ac:spMkLst>
            <pc:docMk/>
            <pc:sldMk cId="2288339548" sldId="273"/>
            <ac:spMk id="5" creationId="{7E781822-37EC-4931-BCD6-10C226B27820}"/>
          </ac:spMkLst>
        </pc:spChg>
      </pc:sldChg>
      <pc:sldChg chg="modSp">
        <pc:chgData name="Gumpert, Ethan" userId="eee57c4e-2dd3-41a8-ab02-bdd0128d49b9" providerId="ADAL" clId="{72E89CC1-2FF3-4294-B25A-639E19D65252}" dt="2020-06-26T17:18:51.874" v="19" actId="20577"/>
        <pc:sldMkLst>
          <pc:docMk/>
          <pc:sldMk cId="2717951442" sldId="286"/>
        </pc:sldMkLst>
        <pc:spChg chg="mod">
          <ac:chgData name="Gumpert, Ethan" userId="eee57c4e-2dd3-41a8-ab02-bdd0128d49b9" providerId="ADAL" clId="{72E89CC1-2FF3-4294-B25A-639E19D65252}" dt="2020-06-26T17:18:51.874" v="19" actId="20577"/>
          <ac:spMkLst>
            <pc:docMk/>
            <pc:sldMk cId="2717951442" sldId="286"/>
            <ac:spMk id="2" creationId="{963C8452-DF0F-4320-813F-E72FDD3BDF8C}"/>
          </ac:spMkLst>
        </pc:spChg>
      </pc:sldChg>
      <pc:sldChg chg="modSp">
        <pc:chgData name="Gumpert, Ethan" userId="eee57c4e-2dd3-41a8-ab02-bdd0128d49b9" providerId="ADAL" clId="{72E89CC1-2FF3-4294-B25A-639E19D65252}" dt="2020-06-26T17:19:19.381" v="63" actId="20577"/>
        <pc:sldMkLst>
          <pc:docMk/>
          <pc:sldMk cId="553367523" sldId="290"/>
        </pc:sldMkLst>
        <pc:spChg chg="mod">
          <ac:chgData name="Gumpert, Ethan" userId="eee57c4e-2dd3-41a8-ab02-bdd0128d49b9" providerId="ADAL" clId="{72E89CC1-2FF3-4294-B25A-639E19D65252}" dt="2020-06-26T17:19:04.166" v="24" actId="20577"/>
          <ac:spMkLst>
            <pc:docMk/>
            <pc:sldMk cId="553367523" sldId="290"/>
            <ac:spMk id="2" creationId="{963C8452-DF0F-4320-813F-E72FDD3BDF8C}"/>
          </ac:spMkLst>
        </pc:spChg>
        <pc:spChg chg="mod">
          <ac:chgData name="Gumpert, Ethan" userId="eee57c4e-2dd3-41a8-ab02-bdd0128d49b9" providerId="ADAL" clId="{72E89CC1-2FF3-4294-B25A-639E19D65252}" dt="2020-06-26T17:19:19.381" v="63" actId="20577"/>
          <ac:spMkLst>
            <pc:docMk/>
            <pc:sldMk cId="553367523" sldId="290"/>
            <ac:spMk id="6" creationId="{7401E7FB-9716-4725-989E-1942CA6E11EE}"/>
          </ac:spMkLst>
        </pc:spChg>
      </pc:sldChg>
    </pc:docChg>
  </pc:docChgLst>
  <pc:docChgLst>
    <pc:chgData name="Kassem, Rana [GTSBE]" userId="e4c360c7-7847-46e6-bdb2-4d20c8ce8a85" providerId="ADAL" clId="{533CEEAA-011C-486C-917C-7460D41DC620}"/>
    <pc:docChg chg="modSld">
      <pc:chgData name="Kassem, Rana [GTSBE]" userId="e4c360c7-7847-46e6-bdb2-4d20c8ce8a85" providerId="ADAL" clId="{533CEEAA-011C-486C-917C-7460D41DC620}" dt="2021-05-19T08:03:14.307" v="9" actId="113"/>
      <pc:docMkLst>
        <pc:docMk/>
      </pc:docMkLst>
      <pc:sldChg chg="addSp modSp mod">
        <pc:chgData name="Kassem, Rana [GTSBE]" userId="e4c360c7-7847-46e6-bdb2-4d20c8ce8a85" providerId="ADAL" clId="{533CEEAA-011C-486C-917C-7460D41DC620}" dt="2021-05-19T08:03:14.307" v="9" actId="113"/>
        <pc:sldMkLst>
          <pc:docMk/>
          <pc:sldMk cId="2632443967" sldId="314"/>
        </pc:sldMkLst>
        <pc:spChg chg="mod">
          <ac:chgData name="Kassem, Rana [GTSBE]" userId="e4c360c7-7847-46e6-bdb2-4d20c8ce8a85" providerId="ADAL" clId="{533CEEAA-011C-486C-917C-7460D41DC620}" dt="2021-05-19T08:02:55.151" v="0" actId="1076"/>
          <ac:spMkLst>
            <pc:docMk/>
            <pc:sldMk cId="2632443967" sldId="314"/>
            <ac:spMk id="9" creationId="{A2C44AA8-93B2-5D44-9491-F0CE9E2D6310}"/>
          </ac:spMkLst>
        </pc:spChg>
        <pc:spChg chg="add mod">
          <ac:chgData name="Kassem, Rana [GTSBE]" userId="e4c360c7-7847-46e6-bdb2-4d20c8ce8a85" providerId="ADAL" clId="{533CEEAA-011C-486C-917C-7460D41DC620}" dt="2021-05-19T08:03:14.307" v="9" actId="113"/>
          <ac:spMkLst>
            <pc:docMk/>
            <pc:sldMk cId="2632443967" sldId="314"/>
            <ac:spMk id="14" creationId="{F0315B88-2014-4462-8672-55969C10789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62B5B-FC4D-8846-8294-0C8C7C49C10B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730E7-6732-F843-96E6-095624929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0CB99EB-179F-1846-AB36-96678F0CDE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453"/>
          <a:stretch/>
        </p:blipFill>
        <p:spPr>
          <a:xfrm>
            <a:off x="7696201" y="204107"/>
            <a:ext cx="76200" cy="53662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EFEB6CA-1C35-2743-ACF4-9D5E9C3144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224B05C0-58EF-C54C-8745-13B68C82670A}"/>
              </a:ext>
            </a:extLst>
          </p:cNvPr>
          <p:cNvSpPr txBox="1"/>
          <p:nvPr userDrawn="1"/>
        </p:nvSpPr>
        <p:spPr>
          <a:xfrm>
            <a:off x="7729538" y="145119"/>
            <a:ext cx="1338262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vi-VN" sz="1050" cap="all" dirty="0">
                <a:solidFill>
                  <a:srgbClr val="252021"/>
                </a:solidFill>
                <a:latin typeface="Arial"/>
              </a:rPr>
              <a:t>BỘ CÔNG CỤ </a:t>
            </a:r>
            <a:r>
              <a:rPr lang="vi-VN" sz="1050" b="1" cap="all" dirty="0">
                <a:solidFill>
                  <a:srgbClr val="252021"/>
                </a:solidFill>
                <a:latin typeface="Arial"/>
              </a:rPr>
              <a:t>TUÂN THỦ TOÀN CẦU DÀNH CHO NHÀ PHÂN PHỐI</a:t>
            </a:r>
            <a:endParaRPr lang="vi-VN" sz="1050" b="1" i="0" strike="noStrike" cap="all" spc="0" baseline="0" dirty="0">
              <a:solidFill>
                <a:srgbClr val="252021"/>
              </a:solidFill>
              <a:effectLst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374947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096C586-57C6-CA4F-AFF1-7BC08931A4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27D432F5-3E5E-6148-9063-3D7B0C996F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45025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F56AF8D-354B-A149-AD28-AE5D621C12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CDEFE32-443F-3A4F-BB88-B9AAD7441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6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D448C27-631B-7C4C-A0DA-B64686124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08533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FE1DA31-21A3-2041-A0F2-98DB1B36C9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373" y="199929"/>
            <a:ext cx="1413991" cy="474588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5F31022-4F20-3744-AC82-9D6BB26E19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5FAEB55-E87A-B34E-AB73-3D05CA530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98825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6F5E4279-3A9A-C045-BF02-BB248C538DC0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</p:spTree>
    <p:extLst>
      <p:ext uri="{BB962C8B-B14F-4D97-AF65-F5344CB8AC3E}">
        <p14:creationId xmlns:p14="http://schemas.microsoft.com/office/powerpoint/2010/main" val="32911116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85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5" r:id="rId4"/>
    <p:sldLayoutId id="2147483652" r:id="rId5"/>
  </p:sldLayoutIdLst>
  <p:transition/>
  <p:txStyles>
    <p:titleStyle>
      <a:lvl1pPr algn="ctr" defTabSz="605150" rtl="0" eaLnBrk="1" latinLnBrk="0" hangingPunct="1">
        <a:spcBef>
          <a:spcPct val="0"/>
        </a:spcBef>
        <a:buNone/>
        <a:defRPr sz="29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931" indent="-226931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8" kern="1200">
          <a:solidFill>
            <a:schemeClr val="tx1"/>
          </a:solidFill>
          <a:latin typeface="+mn-lt"/>
          <a:ea typeface="+mn-ea"/>
          <a:cs typeface="+mn-cs"/>
        </a:defRPr>
      </a:lvl1pPr>
      <a:lvl2pPr marL="491684" indent="-189109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53" kern="1200">
          <a:solidFill>
            <a:schemeClr val="tx1"/>
          </a:solidFill>
          <a:latin typeface="+mn-lt"/>
          <a:ea typeface="+mn-ea"/>
          <a:cs typeface="+mn-cs"/>
        </a:defRPr>
      </a:lvl2pPr>
      <a:lvl3pPr marL="7564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3pPr>
      <a:lvl4pPr marL="10590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615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»"/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66416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19667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2693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5718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5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51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7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103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8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54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80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206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dvamed.org/issues/ethics-compliance/global-distributor-compliance-toolkit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CD61B06-0A86-8D41-A79B-5B82B28B2EC0}"/>
              </a:ext>
            </a:extLst>
          </p:cNvPr>
          <p:cNvSpPr txBox="1"/>
          <p:nvPr/>
        </p:nvSpPr>
        <p:spPr>
          <a:xfrm>
            <a:off x="381000" y="1137851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2600" b="1" i="0" strike="noStrike" cap="none" spc="0" baseline="0" dirty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Duy trì Sổ sách &amp; Hồ sơ Tốt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1C8C89E8-59C8-5749-9887-E81E03073D15}"/>
              </a:ext>
            </a:extLst>
          </p:cNvPr>
          <p:cNvSpPr txBox="1"/>
          <p:nvPr/>
        </p:nvSpPr>
        <p:spPr>
          <a:xfrm>
            <a:off x="381001" y="1581150"/>
            <a:ext cx="7772400" cy="36576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1000"/>
              </a:spcAft>
            </a:pPr>
            <a:r>
              <a:rPr lang="vi-VN" sz="18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Các công ty phải duy trì hồ sơ tài chính chính xác.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A2C44AA8-93B2-5D44-9491-F0CE9E2D6310}"/>
              </a:ext>
            </a:extLst>
          </p:cNvPr>
          <p:cNvSpPr txBox="1"/>
          <p:nvPr/>
        </p:nvSpPr>
        <p:spPr>
          <a:xfrm>
            <a:off x="112187" y="842731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b="1" i="0" strike="noStrike" cap="none" spc="0" baseline="0" dirty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CHÈN TÊN CÔNG TY/SỰ KIỆN/TIÊU ĐỀ/LOGO</a:t>
            </a:r>
            <a:endParaRPr lang="en-US" sz="1200" dirty="0">
              <a:solidFill>
                <a:schemeClr val="accent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96593FC-F528-5E42-934A-1FF94446BA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8333" b="18875"/>
          <a:stretch>
            <a:fillRect/>
          </a:stretch>
        </p:blipFill>
        <p:spPr>
          <a:xfrm>
            <a:off x="5867401" y="1446871"/>
            <a:ext cx="3276599" cy="36966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3A8131F-BE79-9749-8452-4F308B863D58}"/>
              </a:ext>
            </a:extLst>
          </p:cNvPr>
          <p:cNvSpPr txBox="1"/>
          <p:nvPr/>
        </p:nvSpPr>
        <p:spPr>
          <a:xfrm>
            <a:off x="381001" y="2112174"/>
            <a:ext cx="2819399" cy="236218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vi-VN" sz="150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Bạn </a:t>
            </a:r>
            <a:r>
              <a:rPr lang="vi-VN" sz="15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phải</a:t>
            </a:r>
            <a:r>
              <a:rPr lang="vi-VN" sz="150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vi-VN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Mô tả chính xác và đầy đủ các giao dịch trong hồ sơ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vi-VN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Đảm bảo duy trì hồ sơ tất cả các chi phí chính xác và minh bạch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vi-VN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Liệt kê riêng các sản phẩm và hoạt động quảng bá trong hồ sơ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44306A0-95CC-0B4A-B6FE-2E2A2EB7F66F}"/>
              </a:ext>
            </a:extLst>
          </p:cNvPr>
          <p:cNvSpPr txBox="1"/>
          <p:nvPr/>
        </p:nvSpPr>
        <p:spPr>
          <a:xfrm>
            <a:off x="3758148" y="2112174"/>
            <a:ext cx="4547652" cy="308033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vi-VN" sz="150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Bạn </a:t>
            </a:r>
            <a:r>
              <a:rPr lang="vi-VN" sz="15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không được</a:t>
            </a:r>
            <a:r>
              <a:rPr lang="vi-VN" sz="150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vi-VN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Tạo hồ sơ hoặc tài liệu khống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vi-VN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Tạo tài khoản khống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vi-VN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Ẩn các khoản thanh toán hoặc quà tặng trong giá thành sản phẩm hoặc các khoản chiết khấu được cung cấp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vi-VN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Cung cấp tài liệu giả hoặc thông tin khống 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vi-VN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Cố ý tạo các mô tả mơ hồ nhằm che giấu các khoản thanh toán hoặc chi phí không phù hợp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vi-VN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Mô tả sai các khoản thanh toán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E15B77EC-29AE-714F-92B2-7D03B93C8B34}"/>
              </a:ext>
            </a:extLst>
          </p:cNvPr>
          <p:cNvCxnSpPr/>
          <p:nvPr/>
        </p:nvCxnSpPr>
        <p:spPr>
          <a:xfrm flipH="1">
            <a:off x="3352800" y="2220523"/>
            <a:ext cx="0" cy="2637227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0315B88-2014-4462-8672-55969C107896}"/>
              </a:ext>
            </a:extLst>
          </p:cNvPr>
          <p:cNvSpPr txBox="1"/>
          <p:nvPr/>
        </p:nvSpPr>
        <p:spPr>
          <a:xfrm>
            <a:off x="-29030" y="45988"/>
            <a:ext cx="68870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vi-VN" sz="1100" b="1" i="0" strike="noStrike" cap="none" spc="0" baseline="0" dirty="0" smtClean="0">
                <a:solidFill>
                  <a:srgbClr val="FF0000"/>
                </a:solidFill>
                <a:effectLst/>
                <a:latin typeface="Arial"/>
                <a:ea typeface="Arial"/>
                <a:cs typeface="Arial"/>
              </a:rPr>
              <a:t>Tuyên bố từ chối trách nhiệm</a:t>
            </a:r>
            <a:r>
              <a:rPr lang="vi-VN" sz="1100" b="0" i="0" strike="noStrike" cap="none" spc="0" baseline="0" dirty="0" smtClean="0">
                <a:solidFill>
                  <a:srgbClr val="FF0000"/>
                </a:solidFill>
                <a:effectLst/>
                <a:latin typeface="Arial"/>
                <a:ea typeface="Arial"/>
                <a:cs typeface="Arial"/>
              </a:rPr>
              <a:t>: </a:t>
            </a:r>
            <a:r>
              <a:rPr lang="vi-VN" sz="1100" b="1" i="0" strike="noStrike" cap="none" spc="0" baseline="0" dirty="0" smtClean="0">
                <a:solidFill>
                  <a:srgbClr val="313537"/>
                </a:solidFill>
                <a:effectLst/>
                <a:latin typeface="Arial"/>
                <a:ea typeface="Arial"/>
                <a:cs typeface="Arial"/>
              </a:rPr>
              <a:t>Xin lưu ý rằng tài liệu này được lấy từ “Bộ công cụ Tuân thủ Dành cho Nhà phân phối Toàn cầu” trên trang web của Hiệp hội Công nghệ Y tế Tiên tiến Advanced Medical Technology Association® (AdvaMed®): </a:t>
            </a:r>
            <a:r>
              <a:rPr lang="en-US" sz="1100" u="sng" dirty="0">
                <a:solidFill>
                  <a:srgbClr val="313537"/>
                </a:solidFill>
                <a:latin typeface="Lato"/>
                <a:ea typeface="Calibri" panose="020F0502020204030204" pitchFamily="34" charset="0"/>
                <a:hlinkClick r:id="rId6"/>
              </a:rPr>
              <a:t>https://www.advamed.org/issues/ethics-compliance/global-distributor-compliance-toolkit</a:t>
            </a:r>
            <a:r>
              <a:rPr lang="en-US" sz="1100" dirty="0">
                <a:solidFill>
                  <a:srgbClr val="313537"/>
                </a:solidFill>
                <a:latin typeface="Lato"/>
                <a:ea typeface="Calibri" panose="020F0502020204030204" pitchFamily="34" charset="0"/>
              </a:rPr>
              <a:t> </a:t>
            </a:r>
            <a:endParaRPr lang="en-US" sz="1000" dirty="0">
              <a:solidFill>
                <a:srgbClr val="7D7D7D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44396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Microsoft Windows NT 10.0"/>
  <p:tag name="AS_RELEASE_DATE" val="2021.10.31"/>
  <p:tag name="AS_TITLE" val="Aspose.Slides for Java"/>
  <p:tag name="AS_VERSION" val="21.10"/>
</p:tagLst>
</file>

<file path=ppt/theme/theme1.xml><?xml version="1.0" encoding="utf-8"?>
<a:theme xmlns:a="http://schemas.openxmlformats.org/drawingml/2006/main" name="Office Theme">
  <a:themeElements>
    <a:clrScheme name="Custom 5">
      <a:dk1>
        <a:srgbClr val="7D7D7D"/>
      </a:dk1>
      <a:lt1>
        <a:srgbClr val="F3F3F3"/>
      </a:lt1>
      <a:dk2>
        <a:srgbClr val="7D7D7D"/>
      </a:dk2>
      <a:lt2>
        <a:srgbClr val="F3F3F3"/>
      </a:lt2>
      <a:accent1>
        <a:srgbClr val="1F366A"/>
      </a:accent1>
      <a:accent2>
        <a:srgbClr val="006D6F"/>
      </a:accent2>
      <a:accent3>
        <a:srgbClr val="71B1A2"/>
      </a:accent3>
      <a:accent4>
        <a:srgbClr val="707074"/>
      </a:accent4>
      <a:accent5>
        <a:srgbClr val="E6E6E8"/>
      </a:accent5>
      <a:accent6>
        <a:srgbClr val="D2E3DE"/>
      </a:accent6>
      <a:hlink>
        <a:srgbClr val="006D6E"/>
      </a:hlink>
      <a:folHlink>
        <a:srgbClr val="71B1A1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vaMed PowerPoint Template - Widescreen 16.9 - Template - WB" id="{ABA75B98-E919-468E-B4D6-2BCC608BD875}" vid="{E06B004C-1CC5-4A03-8025-0FE4807796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F79495D95BE44091C8E28A124A2B08" ma:contentTypeVersion="13" ma:contentTypeDescription="Create a new document." ma:contentTypeScope="" ma:versionID="92245dd4470408e7ecadf54b26df66e3">
  <xsd:schema xmlns:xsd="http://www.w3.org/2001/XMLSchema" xmlns:xs="http://www.w3.org/2001/XMLSchema" xmlns:p="http://schemas.microsoft.com/office/2006/metadata/properties" xmlns:ns2="f421dfa5-c9ed-4430-a1d6-a910a98df361" xmlns:ns3="09154ae6-5136-43c5-a3bd-19530b09e54b" targetNamespace="http://schemas.microsoft.com/office/2006/metadata/properties" ma:root="true" ma:fieldsID="e8b6b8ca14ac94ac31dccc84d89ecc3a" ns2:_="" ns3:_="">
    <xsd:import namespace="f421dfa5-c9ed-4430-a1d6-a910a98df361"/>
    <xsd:import namespace="09154ae6-5136-43c5-a3bd-19530b09e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1dfa5-c9ed-4430-a1d6-a910a98df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s0" ma:index="20" nillable="true" ma:displayName="Notes" ma:format="Dropdown" ma:internalName="Notes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54ae6-5136-43c5-a3bd-19530b09e54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f421dfa5-c9ed-4430-a1d6-a910a98df36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94564A-3F7C-4A34-9B3A-24DC0761A1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1dfa5-c9ed-4430-a1d6-a910a98df361"/>
    <ds:schemaRef ds:uri="09154ae6-5136-43c5-a3bd-19530b09e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E3F62EF-0325-4C2B-8349-6A552D264902}">
  <ds:schemaRefs>
    <ds:schemaRef ds:uri="09154ae6-5136-43c5-a3bd-19530b09e54b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f421dfa5-c9ed-4430-a1d6-a910a98df361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1F4521A-453F-478C-AED4-B69861D3DE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AdvaMed PowerPoint Template - Widescreen 16.9 - Template - WB</Template>
  <TotalTime>939</TotalTime>
  <Words>153</Words>
  <Application>Microsoft Office PowerPoint</Application>
  <PresentationFormat>On-screen Show (16:9)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Gumpert, Ethan</dc:creator>
  <cp:lastModifiedBy>Milan Tanic</cp:lastModifiedBy>
  <cp:revision>100</cp:revision>
  <dcterms:created xsi:type="dcterms:W3CDTF">2019-12-09T14:45:42Z</dcterms:created>
  <dcterms:modified xsi:type="dcterms:W3CDTF">2022-10-20T12:27:19Z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0x0101000DF79495D95BE44091C8E28A124A2B08</vt:lpwstr>
  </property>
</Properties>
</file>